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7" r:id="rId5"/>
    <p:sldId id="260" r:id="rId6"/>
    <p:sldId id="261" r:id="rId7"/>
    <p:sldId id="263" r:id="rId8"/>
    <p:sldId id="268" r:id="rId9"/>
    <p:sldId id="264" r:id="rId10"/>
    <p:sldId id="266" r:id="rId11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469" y="-6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4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5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9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9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8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6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6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5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ad\Pictures\2014 Otolith Pictures_TAL\140258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5863" y="-10668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345821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6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2678104">
            <a:off x="454677" y="325260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1016651" y="303811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1528474" y="303811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2040296" y="303811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2769251" y="3148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678104">
            <a:off x="3281654" y="322897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ad\Pictures\2014 Scale Pictures\140017.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2" b="13563"/>
          <a:stretch/>
        </p:blipFill>
        <p:spPr bwMode="auto">
          <a:xfrm>
            <a:off x="838200" y="683525"/>
            <a:ext cx="7467600" cy="688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76200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7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532290">
            <a:off x="3766452" y="314108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532290">
            <a:off x="3989605" y="254175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532290">
            <a:off x="3082207" y="242991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532290">
            <a:off x="3305362" y="3348473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532290">
            <a:off x="2090052" y="202088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532290">
            <a:off x="987995" y="295274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532290">
            <a:off x="2222249" y="2541759"/>
            <a:ext cx="533400" cy="762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ad\Pictures\2014 Scale Pictures\140022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0" y="-76200"/>
            <a:ext cx="11760200" cy="88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5143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652534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5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678104">
            <a:off x="3226451" y="299579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3150251" y="2386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2007251" y="2843393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2312051" y="2005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1790699" y="217903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ad\Pictures\2014 Otolith Pictures_TAL\140227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-1676400"/>
            <a:ext cx="13208000" cy="9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0" y="8382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6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678104">
            <a:off x="330852" y="181715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864252" y="163109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1473851" y="228247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2235851" y="25385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2845452" y="3044480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678104">
            <a:off x="254652" y="121559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ad\Pictures\2014 Scale Pictures\140036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5200" y="-381000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67700" cy="66760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7620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5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678104">
            <a:off x="2464451" y="2767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1245251" y="1117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1830753" y="133168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2681004" y="230294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2845451" y="19289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1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d\Pictures\2014 Otolith Pictures_TAL\140220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0"/>
            <a:ext cx="9876824" cy="740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4478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12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678104">
            <a:off x="2693051" y="34529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2540652" y="303765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2540654" y="278032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1917619" y="271200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1016651" y="2794730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678104">
            <a:off x="769393" y="2856063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678104">
            <a:off x="548786" y="288706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970579">
            <a:off x="294097" y="375137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970579">
            <a:off x="140389" y="351185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970579">
            <a:off x="3774" y="334865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9970579">
            <a:off x="-106870" y="321239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970579">
            <a:off x="3797989" y="3907009"/>
            <a:ext cx="533400" cy="762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1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ad\Pictures\2014 Scale Pictures\140020.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25"/>
          <a:stretch/>
        </p:blipFill>
        <p:spPr bwMode="auto">
          <a:xfrm>
            <a:off x="1235302" y="457200"/>
            <a:ext cx="6705600" cy="630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302" y="0"/>
            <a:ext cx="8229600" cy="6397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6675" y="681463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5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449907">
            <a:off x="3236605" y="346214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449907">
            <a:off x="3160406" y="262392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449907">
            <a:off x="2627006" y="122980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449907">
            <a:off x="2853712" y="2093420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449907">
            <a:off x="3254046" y="142175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4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ad\Pictures\2014 Otolith Pictures_TAL\140268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304800"/>
            <a:ext cx="10591800" cy="794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849739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11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449907">
            <a:off x="3008005" y="267970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449907">
            <a:off x="2533365" y="252730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449907">
            <a:off x="2079954" y="237490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449907">
            <a:off x="1712605" y="245110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2769357">
            <a:off x="1939311" y="280595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2769357">
            <a:off x="1654473" y="284985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2769357">
            <a:off x="1409699" y="294512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2769357">
            <a:off x="1124861" y="2976103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532290">
            <a:off x="542953" y="265965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532290">
            <a:off x="335137" y="273774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532290">
            <a:off x="165419" y="296048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ad\Pictures\2014 Scale Pictures\140016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98818"/>
            <a:ext cx="8548775" cy="64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907" y="605642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8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ad\Pictures\2014 Otolith Pictures_TAL\140123.1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17" y="685800"/>
            <a:ext cx="10222173" cy="766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20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5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30</Words>
  <Application>Microsoft Office PowerPoint</Application>
  <PresentationFormat>On-screen Show (4:3)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#1</dc:title>
  <dc:creator>HP</dc:creator>
  <cp:lastModifiedBy>Derek Ogle</cp:lastModifiedBy>
  <cp:revision>10</cp:revision>
  <cp:lastPrinted>2016-05-25T13:37:46Z</cp:lastPrinted>
  <dcterms:created xsi:type="dcterms:W3CDTF">2015-04-06T21:28:34Z</dcterms:created>
  <dcterms:modified xsi:type="dcterms:W3CDTF">2016-05-25T15:00:26Z</dcterms:modified>
</cp:coreProperties>
</file>